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7"/>
  </p:handoutMasterIdLst>
  <p:sldIdLst>
    <p:sldId id="260" r:id="rId2"/>
    <p:sldId id="263" r:id="rId3"/>
    <p:sldId id="264" r:id="rId4"/>
    <p:sldId id="266" r:id="rId5"/>
    <p:sldId id="265" r:id="rId6"/>
  </p:sldIdLst>
  <p:sldSz cx="12070080" cy="6858000"/>
  <p:notesSz cx="6858000" cy="9144000"/>
  <p:embeddedFontLs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37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4" d="100"/>
          <a:sy n="44" d="100"/>
        </p:scale>
        <p:origin x="1776" y="52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handoutMaster" Target="handoutMasters/handoutMaster1.xml"/><Relationship Id="rId8" Type="http://schemas.openxmlformats.org/officeDocument/2006/relationships/font" Target="fonts/font1.fntdata"/><Relationship Id="rId9" Type="http://schemas.openxmlformats.org/officeDocument/2006/relationships/font" Target="fonts/font2.fntdata"/><Relationship Id="rId10" Type="http://schemas.openxmlformats.org/officeDocument/2006/relationships/font" Target="fonts/font3.fntdata"/><Relationship Id="rId11" Type="http://schemas.openxmlformats.org/officeDocument/2006/relationships/font" Target="fonts/font4.fntdata"/><Relationship Id="rId12" Type="http://schemas.openxmlformats.org/officeDocument/2006/relationships/font" Target="fonts/font5.fntdata"/><Relationship Id="rId13" Type="http://schemas.openxmlformats.org/officeDocument/2006/relationships/font" Target="fonts/font6.fntdata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A497024-AD7A-AF8C-F1DF-6C66C999A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7AC85F-1195-A423-411D-7E976FAE7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972B3-D4B6-408B-AE6D-F99D7DA3D0C0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78E6C6-F8E7-8F8E-9FD3-1F5B462D9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86BC97-6E10-60EB-10C8-2546D8C6EC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0ED6D-ABB9-42A3-B345-1EDBBD6FC0A3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68069058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2838B6E5-5220-7BC4-3F6E-B517BBE7CF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3713651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DF07B-2C49-F0D0-B060-CB0E554E1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FB0EA06-5213-0EB0-4EE9-74B29A61B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F1C8C6-1658-93C2-C9AB-37A23E02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B63F3C-51E1-95B1-3454-462C5314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4514D6-9140-D6F1-214C-F5465E3B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7555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8AC9AD-DB0A-724C-F000-71EA0F1FA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7BFB1-D1F9-95F2-75D3-58932795B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CC2970-8113-E292-7C19-A3DEA152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D966EA-D5C2-4321-2472-67DFCB10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207903-7780-CF11-89F0-6DCDEC81E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791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70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C0394-EA04-7FBD-3751-298D27C1C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1B26AC-269D-5726-BB14-A3FBB0CCE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1A7E79-8CDB-4873-6C6E-98F602D8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C9A7A-633C-EBB1-78A1-77D37197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729215-903C-4253-F1C2-7076227E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1017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B945EA-58F0-5066-3015-07824805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374A1B-4303-D8BA-74F3-6ACAAFDBC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6B8C9A-1726-98E0-0301-726E9258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CC0395-E38A-ADA2-783F-054B32C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939347-19E7-7C14-5475-BB80E81ED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628820-8017-F577-7314-0CA8468D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640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68823-010D-3F09-0C39-72966B00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645A84-2514-5D34-0C8A-168293658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3CC54A-A62A-397A-58F8-5CC9079FE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46F5F5-B391-8DBA-B276-140ECFD08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461D7F-B4C8-FE81-F057-1A776D48F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68E550-7BAD-9A75-46EF-E94D83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FD80FF-A2F5-6C74-10CB-40CF1D54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53CEC2-A60F-E277-58DF-29855C56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4503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59CF7-0AB0-E8C6-16F7-DC7701CEF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285F38-4520-2A08-BBA3-9BDF99EE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3B1244-4224-3A35-7C55-071D1923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DE6155-7AF9-1BF5-692F-AF7D7F62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56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AF9326-E15A-6EFA-3767-8A257CF053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A246F77-3692-1645-F2B8-6595B25FE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01033C-12DF-BC85-4C3A-383315AA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6567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411FF-8FB1-11D5-BE9F-045B32B4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2E4-CFB3-BBA9-F5D4-A4C48EA9C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C2383-D601-2B8B-E781-1602751C7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5BB304-74E3-31BB-588E-9480546916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CBF817-60D6-E6BF-1235-9FB712BA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4A285B-60F2-0BC3-8141-3E074404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883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B75618-BD0D-CE72-B725-D481B2DD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3CDA3BE-2F86-937A-9EDE-D52B156F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7AF4A-CD95-C20A-B54E-469417EF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1B0F2-5776-CBC8-30CD-A840E2F8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5EADBE-9084-D4C8-4877-7732D767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561265-279B-F54F-5A20-2F5797E8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3937312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5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9439D3F-97B1-2196-9E8D-7DC2F969B4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9492" y="469855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Блиин, видимо нельзя в Роблокс играть(</a:t>
            </a: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2E3AF91E-191B-82F8-A63A-3B181E2ADE4C}"/>
              </a:ext>
            </a:extLst>
          </p:cNvPr>
          <p:cNvSpPr/>
          <p:nvPr/>
        </p:nvSpPr>
        <p:spPr>
          <a:xfrm>
            <a:off x="381782" y="6237053"/>
            <a:ext cx="8380715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D308D6E1-C319-B0B0-B511-563CBD0E327A}"/>
              </a:ext>
            </a:extLst>
          </p:cNvPr>
          <p:cNvSpPr/>
          <p:nvPr/>
        </p:nvSpPr>
        <p:spPr>
          <a:xfrm>
            <a:off x="381092" y="4456340"/>
            <a:ext cx="8229600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9900"/>
              </a:lnSpc>
            </a:pP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5DE19D4A-4D8C-575B-B7E0-AE48393202D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1F3646CC-093C-44D7-1B49-1EB82CB53867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7558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Роблокс - популярная игровая платформа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Роблокс - это популярная многопользовательская игровая платформа, где игроки могут создавать свои собственные игры и взаимодействовать с другими участниками. Это отличное место для развития креативности и общения с друзьями, погружаясь в увлекательный игровой мир.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4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Разнообразие игровых жанров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На платформе Роблокс представлено огромное разнообразие игровых жанров, начиная от приключенческих игр и заканчивая симуляторами, в которых игроки могут попробовать себя в различных ролях. Здесь каждый сможет найти игру по своему вкусу.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Социальное взаимодействие и командная игра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Роблокс способствует развитию социальных навыков, поскольку игрокам предоставляется возможность общаться, работать в команде и создавать что-то вместе. Здесь можно найти друзей с общими интересами и весело провести время вместе в виртуальном мире.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536CC-C607-A920-CF4E-774D6CC5A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45C9D10-7C18-270C-9840-358F226A1873}"/>
              </a:ext>
            </a:extLst>
          </p:cNvPr>
          <p:cNvSpPr txBox="1">
            <a:spLocks/>
          </p:cNvSpPr>
          <p:nvPr/>
        </p:nvSpPr>
        <p:spPr>
          <a:xfrm>
            <a:off x="574431" y="4734646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k-KZ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x-none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23225281-7143-9E95-F694-0F36B8A01A0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B9687D2-30DD-A669-42C9-510CEFF3EFDD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7CC96FF9-D970-5A8C-1CE8-850DF8640CD6}"/>
              </a:ext>
            </a:extLst>
          </p:cNvPr>
          <p:cNvSpPr/>
          <p:nvPr/>
        </p:nvSpPr>
        <p:spPr>
          <a:xfrm>
            <a:off x="702919" y="6073725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1CAECA12-230D-2411-7410-50ADA5B7F7D3}"/>
              </a:ext>
            </a:extLst>
          </p:cNvPr>
          <p:cNvGrpSpPr/>
          <p:nvPr/>
        </p:nvGrpSpPr>
        <p:grpSpPr>
          <a:xfrm>
            <a:off x="1173032" y="1034527"/>
            <a:ext cx="834225" cy="1480750"/>
            <a:chOff x="1612907" y="2146123"/>
            <a:chExt cx="524824" cy="931563"/>
          </a:xfrm>
        </p:grpSpPr>
        <p:sp>
          <p:nvSpPr>
            <p:cNvPr id="46" name="Стрелка: шеврон 45">
              <a:extLst>
                <a:ext uri="{FF2B5EF4-FFF2-40B4-BE49-F238E27FC236}">
                  <a16:creationId xmlns:a16="http://schemas.microsoft.com/office/drawing/2014/main" id="{294512D6-4E52-2EA4-3D8F-3565ED570482}"/>
                </a:ext>
              </a:extLst>
            </p:cNvPr>
            <p:cNvSpPr/>
            <p:nvPr/>
          </p:nvSpPr>
          <p:spPr>
            <a:xfrm rot="16200000">
              <a:off x="1726450" y="2666406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7" name="Стрелка: шеврон 46">
              <a:extLst>
                <a:ext uri="{FF2B5EF4-FFF2-40B4-BE49-F238E27FC236}">
                  <a16:creationId xmlns:a16="http://schemas.microsoft.com/office/drawing/2014/main" id="{04F77EF6-2AB2-B519-AD07-9F7AAFBBEDA8}"/>
                </a:ext>
              </a:extLst>
            </p:cNvPr>
            <p:cNvSpPr/>
            <p:nvPr/>
          </p:nvSpPr>
          <p:spPr>
            <a:xfrm rot="16200000">
              <a:off x="1726450" y="2455131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8" name="Стрелка: шеврон 47">
              <a:extLst>
                <a:ext uri="{FF2B5EF4-FFF2-40B4-BE49-F238E27FC236}">
                  <a16:creationId xmlns:a16="http://schemas.microsoft.com/office/drawing/2014/main" id="{2E8C7759-305A-F1FE-B780-456191AD46C5}"/>
                </a:ext>
              </a:extLst>
            </p:cNvPr>
            <p:cNvSpPr/>
            <p:nvPr/>
          </p:nvSpPr>
          <p:spPr>
            <a:xfrm rot="16200000">
              <a:off x="1726450" y="2243855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9" name="Стрелка: шеврон 48">
              <a:extLst>
                <a:ext uri="{FF2B5EF4-FFF2-40B4-BE49-F238E27FC236}">
                  <a16:creationId xmlns:a16="http://schemas.microsoft.com/office/drawing/2014/main" id="{9E4ECE68-B0AF-8063-59E5-EF7D61D52CB8}"/>
                </a:ext>
              </a:extLst>
            </p:cNvPr>
            <p:cNvSpPr/>
            <p:nvPr/>
          </p:nvSpPr>
          <p:spPr>
            <a:xfrm rot="16200000">
              <a:off x="1726450" y="2032580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2B0D62C6-80F7-5BA0-3511-A5FE75257D0C}"/>
              </a:ext>
            </a:extLst>
          </p:cNvPr>
          <p:cNvSpPr/>
          <p:nvPr/>
        </p:nvSpPr>
        <p:spPr>
          <a:xfrm>
            <a:off x="10393258" y="2042015"/>
            <a:ext cx="371047" cy="13193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3" name="Стрелка: шеврон 52">
            <a:extLst>
              <a:ext uri="{FF2B5EF4-FFF2-40B4-BE49-F238E27FC236}">
                <a16:creationId xmlns:a16="http://schemas.microsoft.com/office/drawing/2014/main" id="{A9C4AB1C-B3A1-6571-EF01-B2EEFE1EAF87}"/>
              </a:ext>
            </a:extLst>
          </p:cNvPr>
          <p:cNvSpPr/>
          <p:nvPr/>
        </p:nvSpPr>
        <p:spPr>
          <a:xfrm>
            <a:off x="702919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4" name="Стрелка: шеврон 53">
            <a:extLst>
              <a:ext uri="{FF2B5EF4-FFF2-40B4-BE49-F238E27FC236}">
                <a16:creationId xmlns:a16="http://schemas.microsoft.com/office/drawing/2014/main" id="{454E13B5-EEE0-2842-BC6E-F0B26B69AB75}"/>
              </a:ext>
            </a:extLst>
          </p:cNvPr>
          <p:cNvSpPr/>
          <p:nvPr/>
        </p:nvSpPr>
        <p:spPr>
          <a:xfrm>
            <a:off x="820447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5" name="Стрелка: шеврон 54">
            <a:extLst>
              <a:ext uri="{FF2B5EF4-FFF2-40B4-BE49-F238E27FC236}">
                <a16:creationId xmlns:a16="http://schemas.microsoft.com/office/drawing/2014/main" id="{CA1F1E6C-75EA-691E-17DB-EF0F53C6E6B8}"/>
              </a:ext>
            </a:extLst>
          </p:cNvPr>
          <p:cNvSpPr/>
          <p:nvPr/>
        </p:nvSpPr>
        <p:spPr>
          <a:xfrm>
            <a:off x="937975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6" name="Стрелка: шеврон 55">
            <a:extLst>
              <a:ext uri="{FF2B5EF4-FFF2-40B4-BE49-F238E27FC236}">
                <a16:creationId xmlns:a16="http://schemas.microsoft.com/office/drawing/2014/main" id="{A5D18DF9-B115-7D5E-D077-5CB49738257F}"/>
              </a:ext>
            </a:extLst>
          </p:cNvPr>
          <p:cNvSpPr/>
          <p:nvPr/>
        </p:nvSpPr>
        <p:spPr>
          <a:xfrm>
            <a:off x="1055503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7" name="Стрелка: шеврон 56">
            <a:extLst>
              <a:ext uri="{FF2B5EF4-FFF2-40B4-BE49-F238E27FC236}">
                <a16:creationId xmlns:a16="http://schemas.microsoft.com/office/drawing/2014/main" id="{E51A7AF3-3676-F2CC-771F-C419DB2CCBEE}"/>
              </a:ext>
            </a:extLst>
          </p:cNvPr>
          <p:cNvSpPr/>
          <p:nvPr/>
        </p:nvSpPr>
        <p:spPr>
          <a:xfrm>
            <a:off x="1173031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2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11</Words>
  <Application>Microsoft Office PowerPoint</Application>
  <PresentationFormat>Широкоэкранный</PresentationFormat>
  <Paragraphs>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Times New Roman</vt:lpstr>
      <vt:lpstr>Calibri Light</vt:lpstr>
      <vt:lpstr>Calibri</vt:lpstr>
      <vt:lpstr>Тема Office</vt:lpstr>
      <vt:lpstr>Название темы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Эльдар Нурбекулы</dc:creator>
  <cp:lastModifiedBy>Mikhail</cp:lastModifiedBy>
  <cp:revision>19</cp:revision>
  <dcterms:created xsi:type="dcterms:W3CDTF">2024-02-26T16:42:58Z</dcterms:created>
  <dcterms:modified xsi:type="dcterms:W3CDTF">2024-03-06T16:15:56Z</dcterms:modified>
</cp:coreProperties>
</file>

<file path=docProps/thumbnail.jpeg>
</file>